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BA484-0076-46FA-92FD-CC02A5C44033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3E3F7-12B4-4ECD-905E-3793653A5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8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President Washington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-1"/>
            <a:ext cx="336019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George Washington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America’s wealthiest landowners</a:t>
            </a:r>
          </a:p>
          <a:p>
            <a:endParaRPr lang="en-US" dirty="0" smtClean="0"/>
          </a:p>
          <a:p>
            <a:r>
              <a:rPr lang="en-US" dirty="0" smtClean="0"/>
              <a:t>Commander-in-chief of the Continental Army, 1775-1783</a:t>
            </a:r>
          </a:p>
          <a:p>
            <a:endParaRPr lang="en-US" dirty="0" smtClean="0"/>
          </a:p>
          <a:p>
            <a:r>
              <a:rPr lang="en-US" dirty="0" smtClean="0"/>
              <a:t>President of the Constitutional Convention, 1787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599"/>
            <a:ext cx="4495800" cy="547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Destroyer of Cherry Trees?</a:t>
            </a:r>
            <a:endParaRPr lang="en-US" dirty="0"/>
          </a:p>
        </p:txBody>
      </p:sp>
      <p:pic>
        <p:nvPicPr>
          <p:cNvPr id="2050" name="Picture 2" descr="C:\Users\The Rock\Pictures\Random\washingt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75588"/>
            <a:ext cx="5029200" cy="5582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Decision: 1789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Until 1804, presidential electors originally cast two votes for president</a:t>
            </a:r>
          </a:p>
          <a:p>
            <a:pPr lvl="1"/>
            <a:r>
              <a:rPr lang="en-US" u="sng" dirty="0" smtClean="0"/>
              <a:t>Whoever came in first became president</a:t>
            </a:r>
          </a:p>
          <a:p>
            <a:pPr lvl="1"/>
            <a:r>
              <a:rPr lang="en-US" u="sng" dirty="0" smtClean="0"/>
              <a:t>The second-place finisher became vice-president</a:t>
            </a:r>
          </a:p>
          <a:p>
            <a:pPr lvl="2"/>
            <a:r>
              <a:rPr lang="en-US" dirty="0" smtClean="0"/>
              <a:t>Problems will ensue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 Washington is unopposed, the only question is who  will become the vice-president</a:t>
            </a:r>
          </a:p>
          <a:p>
            <a:r>
              <a:rPr lang="en-US" u="sng" dirty="0" smtClean="0"/>
              <a:t>Washington wins with 69 Electoral Votes; John Adams </a:t>
            </a:r>
            <a:r>
              <a:rPr lang="en-US" u="sng" dirty="0" smtClean="0"/>
              <a:t>finishes in second </a:t>
            </a:r>
            <a:r>
              <a:rPr lang="en-US" u="sng" dirty="0" smtClean="0"/>
              <a:t>with 34 and becomes vice-president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430"/>
            <a:ext cx="5029200" cy="684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6432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lizabethholcombe.typepad.com/.a/6a00d83451982269e2010536e72d1c970c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8695818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7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Washington’s Inauguration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takes the oath of office on April 30, 1789 at Federal Hall in New York City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Some  (John Adams) wished to address him as “His Excellency and High Mightiness, the President of the United States, the Protector of our Liberties and the Defender of the Same”</a:t>
            </a:r>
          </a:p>
          <a:p>
            <a:pPr lvl="1"/>
            <a:r>
              <a:rPr lang="en-US" dirty="0" smtClean="0"/>
              <a:t>Washington elected to be formally addressed as “The President of the United States,” or informally as “Mr. President”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1397</TotalTime>
  <Words>223</Words>
  <Application>Microsoft Office PowerPoint</Application>
  <PresentationFormat>On-screen Show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Default Theme</vt:lpstr>
      <vt:lpstr>President Washington</vt:lpstr>
      <vt:lpstr>George Washington</vt:lpstr>
      <vt:lpstr>Destroyer of Cherry Trees?</vt:lpstr>
      <vt:lpstr>Decision: 1789</vt:lpstr>
      <vt:lpstr>PowerPoint Presentation</vt:lpstr>
      <vt:lpstr>PowerPoint Presentation</vt:lpstr>
      <vt:lpstr>PowerPoint Presentation</vt:lpstr>
      <vt:lpstr>Washington’s Inauguration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 Washington</dc:title>
  <dc:creator>Lawrence Ashley Staten</dc:creator>
  <cp:lastModifiedBy>Lawrence Staten</cp:lastModifiedBy>
  <cp:revision>9</cp:revision>
  <dcterms:created xsi:type="dcterms:W3CDTF">2012-03-25T19:15:46Z</dcterms:created>
  <dcterms:modified xsi:type="dcterms:W3CDTF">2015-07-20T21:00:54Z</dcterms:modified>
</cp:coreProperties>
</file>